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C75F4A-407B-4E50-B62F-84AF7437E791}" v="136" dt="2025-10-15T06:42:42.0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228600" y="1102320"/>
            <a:ext cx="8686440" cy="164664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37" name="Google Shape;108;p19"/>
          <p:cNvPicPr/>
          <p:nvPr/>
        </p:nvPicPr>
        <p:blipFill>
          <a:blip r:embed="rId2"/>
          <a:srcRect l="827" t="827" r="827" b="827"/>
          <a:stretch/>
        </p:blipFill>
        <p:spPr>
          <a:xfrm>
            <a:off x="0" y="0"/>
            <a:ext cx="9143640" cy="5142960"/>
          </a:xfrm>
          <a:prstGeom prst="rect">
            <a:avLst/>
          </a:prstGeom>
          <a:noFill/>
          <a:ln w="0">
            <a:noFill/>
          </a:ln>
        </p:spPr>
      </p:pic>
      <p:sp>
        <p:nvSpPr>
          <p:cNvPr id="38" name="PlaceHolder 1"/>
          <p:cNvSpPr>
            <a:spLocks noGrp="1"/>
          </p:cNvSpPr>
          <p:nvPr>
            <p:ph type="title"/>
          </p:nvPr>
        </p:nvSpPr>
        <p:spPr>
          <a:xfrm>
            <a:off x="635400" y="3071520"/>
            <a:ext cx="3877920" cy="898560"/>
          </a:xfrm>
          <a:prstGeom prst="rect">
            <a:avLst/>
          </a:prstGeom>
          <a:noFill/>
          <a:ln w="0">
            <a:noFill/>
          </a:ln>
        </p:spPr>
        <p:txBody>
          <a:bodyPr lIns="91440" tIns="91440" rIns="91440" bIns="91440" anchor="ctr">
            <a:noAutofit/>
          </a:bodyPr>
          <a:lstStyle/>
          <a:p>
            <a:pPr indent="0">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
        <p:nvSpPr>
          <p:cNvPr id="39" name="PlaceHolder 2"/>
          <p:cNvSpPr>
            <a:spLocks noGrp="1"/>
          </p:cNvSpPr>
          <p:nvPr>
            <p:ph type="title"/>
          </p:nvPr>
        </p:nvSpPr>
        <p:spPr>
          <a:xfrm>
            <a:off x="4630320" y="1858680"/>
            <a:ext cx="3877920" cy="898560"/>
          </a:xfrm>
          <a:prstGeom prst="rect">
            <a:avLst/>
          </a:prstGeom>
          <a:noFill/>
          <a:ln w="0">
            <a:noFill/>
          </a:ln>
        </p:spPr>
        <p:txBody>
          <a:bodyPr lIns="91440" tIns="91440" rIns="91440" bIns="91440" anchor="ctr">
            <a:noAutofit/>
          </a:bodyPr>
          <a:lstStyle/>
          <a:p>
            <a:pPr indent="0" algn="r">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40" name="Google Shape;114;p20"/>
          <p:cNvPicPr/>
          <p:nvPr/>
        </p:nvPicPr>
        <p:blipFill>
          <a:blip r:embed="rId2"/>
          <a:srcRect l="827" t="827" r="827" b="827"/>
          <a:stretch/>
        </p:blipFill>
        <p:spPr>
          <a:xfrm>
            <a:off x="0" y="0"/>
            <a:ext cx="9143640" cy="5143320"/>
          </a:xfrm>
          <a:prstGeom prst="rect">
            <a:avLst/>
          </a:prstGeom>
          <a:noFill/>
          <a:ln w="0">
            <a:noFill/>
          </a:ln>
        </p:spPr>
      </p:pic>
      <p:sp>
        <p:nvSpPr>
          <p:cNvPr id="41" name="PlaceHolder 1"/>
          <p:cNvSpPr>
            <a:spLocks noGrp="1"/>
          </p:cNvSpPr>
          <p:nvPr>
            <p:ph type="title"/>
          </p:nvPr>
        </p:nvSpPr>
        <p:spPr>
          <a:xfrm>
            <a:off x="4767840" y="1742400"/>
            <a:ext cx="3737520" cy="110448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42" name="Google Shape;117;p20"/>
          <p:cNvSpPr/>
          <p:nvPr/>
        </p:nvSpPr>
        <p:spPr>
          <a:xfrm>
            <a:off x="5591520" y="2936520"/>
            <a:ext cx="2913840" cy="7398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Karla"/>
                <a:ea typeface="Karla"/>
              </a:rPr>
              <a:t>CREDITS:</a:t>
            </a:r>
            <a:r>
              <a:rPr lang="en" sz="1000" b="0" u="none" strike="noStrike">
                <a:solidFill>
                  <a:schemeClr val="dk1"/>
                </a:solidFill>
                <a:effectLst/>
                <a:uFillTx/>
                <a:latin typeface="Karla"/>
                <a:ea typeface="Karla"/>
              </a:rPr>
              <a:t> This presentation template was created by </a:t>
            </a:r>
            <a:r>
              <a:rPr lang="en" sz="1000" b="1" u="sng" strike="noStrike">
                <a:solidFill>
                  <a:schemeClr val="dk1"/>
                </a:solidFill>
                <a:effectLst/>
                <a:uFillTx/>
                <a:latin typeface="Karla"/>
                <a:ea typeface="Karla"/>
                <a:hlinkClick r:id="rId3"/>
              </a:rPr>
              <a:t>Slidesgo</a:t>
            </a:r>
            <a:r>
              <a:rPr lang="en" sz="1000" b="0" u="none" strike="noStrike">
                <a:solidFill>
                  <a:schemeClr val="dk1"/>
                </a:solidFill>
                <a:effectLst/>
                <a:uFillTx/>
                <a:latin typeface="Karla"/>
                <a:ea typeface="Karla"/>
              </a:rPr>
              <a:t>, and includes icons, infographics &amp; images by </a:t>
            </a:r>
            <a:r>
              <a:rPr lang="en" sz="1000" b="1" u="sng" strike="noStrike">
                <a:solidFill>
                  <a:schemeClr val="dk1"/>
                </a:solidFill>
                <a:effectLst/>
                <a:uFillTx/>
                <a:latin typeface="Karla"/>
                <a:ea typeface="Karla"/>
                <a:hlinkClick r:id="rId4"/>
              </a:rPr>
              <a:t>Freepik</a:t>
            </a:r>
            <a:r>
              <a:rPr lang="en" sz="1000" b="0" u="none" strike="noStrike">
                <a:solidFill>
                  <a:schemeClr val="dk1"/>
                </a:solidFill>
                <a:effectLst/>
                <a:uFillTx/>
                <a:latin typeface="Karla"/>
                <a:ea typeface="Karla"/>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43" name="Google Shape;13;p3"/>
          <p:cNvPicPr/>
          <p:nvPr/>
        </p:nvPicPr>
        <p:blipFill>
          <a:blip r:embed="rId2"/>
          <a:srcRect l="827" t="827" r="827" b="827"/>
          <a:stretch/>
        </p:blipFill>
        <p:spPr>
          <a:xfrm>
            <a:off x="0" y="0"/>
            <a:ext cx="9143640" cy="5142960"/>
          </a:xfrm>
          <a:prstGeom prst="rect">
            <a:avLst/>
          </a:prstGeom>
          <a:noFill/>
          <a:ln w="0">
            <a:noFill/>
          </a:ln>
        </p:spPr>
      </p:pic>
      <p:sp>
        <p:nvSpPr>
          <p:cNvPr id="44" name="PlaceHolder 1"/>
          <p:cNvSpPr>
            <a:spLocks noGrp="1"/>
          </p:cNvSpPr>
          <p:nvPr>
            <p:ph type="title"/>
          </p:nvPr>
        </p:nvSpPr>
        <p:spPr>
          <a:xfrm>
            <a:off x="873720" y="3070440"/>
            <a:ext cx="3350520" cy="1879200"/>
          </a:xfrm>
          <a:prstGeom prst="rect">
            <a:avLst/>
          </a:prstGeom>
          <a:noFill/>
          <a:ln w="0">
            <a:noFill/>
          </a:ln>
        </p:spPr>
        <p:txBody>
          <a:bodyPr lIns="91440" tIns="91440" rIns="91440" bIns="91440" anchor="t">
            <a:noAutofit/>
          </a:bodyPr>
          <a:lstStyle/>
          <a:p>
            <a:pPr indent="0">
              <a:buNone/>
            </a:pPr>
            <a:r>
              <a:rPr lang="fr-FR" sz="3500" b="0" u="none" strike="noStrike">
                <a:solidFill>
                  <a:schemeClr val="dk1"/>
                </a:solidFill>
                <a:effectLst/>
                <a:uFillTx/>
                <a:latin typeface="Arial"/>
              </a:rPr>
              <a:t>Click to edit the title text format</a:t>
            </a:r>
          </a:p>
        </p:txBody>
      </p:sp>
      <p:sp>
        <p:nvSpPr>
          <p:cNvPr id="45" name="PlaceHolder 2"/>
          <p:cNvSpPr>
            <a:spLocks noGrp="1"/>
          </p:cNvSpPr>
          <p:nvPr>
            <p:ph type="title"/>
          </p:nvPr>
        </p:nvSpPr>
        <p:spPr>
          <a:xfrm>
            <a:off x="7007040" y="161028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
        <p:nvSpPr>
          <p:cNvPr id="4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pic>
        <p:nvPicPr>
          <p:cNvPr id="47" name="Google Shape;119;p21"/>
          <p:cNvPicPr/>
          <p:nvPr/>
        </p:nvPicPr>
        <p:blipFill>
          <a:blip r:embed="rId2"/>
          <a:srcRect l="1755" t="932" r="98" b="922"/>
          <a:stretch/>
        </p:blipFill>
        <p:spPr>
          <a:xfrm flipH="1">
            <a:off x="36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pic>
        <p:nvPicPr>
          <p:cNvPr id="48" name="Google Shape;121;p22"/>
          <p:cNvPicPr/>
          <p:nvPr/>
        </p:nvPicPr>
        <p:blipFill>
          <a:blip r:embed="rId2"/>
          <a:srcRect l="827" t="827" r="827" b="827"/>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_1">
    <p:bg>
      <p:bgPr>
        <a:solidFill>
          <a:schemeClr val="lt1"/>
        </a:solidFill>
        <a:effectLst/>
      </p:bgPr>
    </p:bg>
    <p:spTree>
      <p:nvGrpSpPr>
        <p:cNvPr id="1" name=""/>
        <p:cNvGrpSpPr/>
        <p:nvPr/>
      </p:nvGrpSpPr>
      <p:grpSpPr>
        <a:xfrm>
          <a:off x="0" y="0"/>
          <a:ext cx="0" cy="0"/>
          <a:chOff x="0" y="0"/>
          <a:chExt cx="0" cy="0"/>
        </a:xfrm>
      </p:grpSpPr>
      <p:pic>
        <p:nvPicPr>
          <p:cNvPr id="49" name="Google Shape;123;p23"/>
          <p:cNvPicPr/>
          <p:nvPr/>
        </p:nvPicPr>
        <p:blipFill>
          <a:blip r:embed="rId2"/>
          <a:srcRect t="417" r="832" b="417"/>
          <a:stretch/>
        </p:blipFill>
        <p:spPr>
          <a:xfrm>
            <a:off x="0" y="0"/>
            <a:ext cx="9143640" cy="5143320"/>
          </a:xfrm>
          <a:prstGeom prst="rect">
            <a:avLst/>
          </a:prstGeom>
          <a:noFill/>
          <a:ln w="0">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50" name="Google Shape;17;p4"/>
          <p:cNvPicPr/>
          <p:nvPr/>
        </p:nvPicPr>
        <p:blipFill>
          <a:blip r:embed="rId2"/>
          <a:srcRect t="417" r="832" b="417"/>
          <a:stretch/>
        </p:blipFill>
        <p:spPr>
          <a:xfrm>
            <a:off x="0" y="0"/>
            <a:ext cx="9143640" cy="5143320"/>
          </a:xfrm>
          <a:prstGeom prst="rect">
            <a:avLst/>
          </a:prstGeom>
          <a:noFill/>
          <a:ln w="0">
            <a:noFill/>
          </a:ln>
        </p:spPr>
      </p:pic>
      <p:sp>
        <p:nvSpPr>
          <p:cNvPr id="51" name="PlaceHolder 1"/>
          <p:cNvSpPr>
            <a:spLocks noGrp="1"/>
          </p:cNvSpPr>
          <p:nvPr>
            <p:ph type="body"/>
          </p:nvPr>
        </p:nvSpPr>
        <p:spPr>
          <a:xfrm>
            <a:off x="5576400" y="3472920"/>
            <a:ext cx="2530080" cy="443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0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0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0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0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Seventh Outline Level</a:t>
            </a:r>
          </a:p>
        </p:txBody>
      </p:sp>
      <p:sp>
        <p:nvSpPr>
          <p:cNvPr id="52" name="PlaceHolder 2"/>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53" name="Google Shape;21;p5"/>
          <p:cNvPicPr/>
          <p:nvPr/>
        </p:nvPicPr>
        <p:blipFill>
          <a:blip r:embed="rId2"/>
          <a:srcRect l="1755" t="932" r="98" b="932"/>
          <a:stretch/>
        </p:blipFill>
        <p:spPr>
          <a:xfrm flipH="1">
            <a:off x="360" y="0"/>
            <a:ext cx="9143640" cy="5142960"/>
          </a:xfrm>
          <a:prstGeom prst="rect">
            <a:avLst/>
          </a:prstGeom>
          <a:noFill/>
          <a:ln w="0">
            <a:noFill/>
          </a:ln>
        </p:spPr>
      </p:pic>
      <p:sp>
        <p:nvSpPr>
          <p:cNvPr id="54" name="PlaceHolder 1"/>
          <p:cNvSpPr>
            <a:spLocks noGrp="1"/>
          </p:cNvSpPr>
          <p:nvPr>
            <p:ph type="title"/>
          </p:nvPr>
        </p:nvSpPr>
        <p:spPr>
          <a:xfrm>
            <a:off x="23112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55" name="Google Shape;28;p6"/>
          <p:cNvPicPr/>
          <p:nvPr/>
        </p:nvPicPr>
        <p:blipFill>
          <a:blip r:embed="rId2"/>
          <a:srcRect t="417" b="417"/>
          <a:stretch/>
        </p:blipFill>
        <p:spPr>
          <a:xfrm>
            <a:off x="0" y="0"/>
            <a:ext cx="9220320" cy="5142960"/>
          </a:xfrm>
          <a:prstGeom prst="rect">
            <a:avLst/>
          </a:prstGeom>
          <a:noFill/>
          <a:ln w="0">
            <a:noFill/>
          </a:ln>
        </p:spPr>
      </p:pic>
      <p:sp>
        <p:nvSpPr>
          <p:cNvPr id="5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57" name="Google Shape;31;p7"/>
          <p:cNvPicPr/>
          <p:nvPr/>
        </p:nvPicPr>
        <p:blipFill>
          <a:blip r:embed="rId2"/>
          <a:srcRect l="827" t="827" r="827" b="827"/>
          <a:stretch/>
        </p:blipFill>
        <p:spPr>
          <a:xfrm>
            <a:off x="0" y="0"/>
            <a:ext cx="9143640" cy="5142960"/>
          </a:xfrm>
          <a:prstGeom prst="rect">
            <a:avLst/>
          </a:prstGeom>
          <a:noFill/>
          <a:ln w="0">
            <a:noFill/>
          </a:ln>
        </p:spPr>
      </p:pic>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7;p11"/>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61" name="Google Shape;36;p8"/>
          <p:cNvPicPr/>
          <p:nvPr/>
        </p:nvPicPr>
        <p:blipFill>
          <a:blip r:embed="rId2"/>
          <a:srcRect l="827" t="827" r="827" b="827"/>
          <a:stretch/>
        </p:blipFill>
        <p:spPr>
          <a:xfrm>
            <a:off x="0" y="0"/>
            <a:ext cx="9143640" cy="51429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4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63" name="Google Shape;39;p9"/>
          <p:cNvPicPr/>
          <p:nvPr/>
        </p:nvPicPr>
        <p:blipFill>
          <a:blip r:embed="rId2"/>
          <a:srcRect t="417" r="832" b="417"/>
          <a:stretch/>
        </p:blipFill>
        <p:spPr>
          <a:xfrm>
            <a:off x="0" y="0"/>
            <a:ext cx="9143640" cy="5143320"/>
          </a:xfrm>
          <a:prstGeom prst="rect">
            <a:avLst/>
          </a:prstGeom>
          <a:noFill/>
          <a:ln w="0">
            <a:noFill/>
          </a:ln>
        </p:spPr>
      </p:pic>
      <p:sp>
        <p:nvSpPr>
          <p:cNvPr id="64" name="PlaceHolder 1"/>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6" name="PlaceHolder 2"/>
          <p:cNvSpPr>
            <a:spLocks noGrp="1"/>
          </p:cNvSpPr>
          <p:nvPr>
            <p:ph type="title"/>
          </p:nvPr>
        </p:nvSpPr>
        <p:spPr>
          <a:xfrm>
            <a:off x="228600" y="4549680"/>
            <a:ext cx="3658320" cy="365040"/>
          </a:xfrm>
          <a:prstGeom prst="rect">
            <a:avLst/>
          </a:prstGeom>
          <a:noFill/>
          <a:ln w="0">
            <a:noFill/>
          </a:ln>
        </p:spPr>
        <p:txBody>
          <a:bodyPr lIns="91440" tIns="91440" rIns="91440" bIns="91440" anchor="t">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7" name="Google Shape;129;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9" name="Google Shape;132;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70"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71"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5" name="Google Shape;52;p13"/>
          <p:cNvPicPr/>
          <p:nvPr/>
        </p:nvPicPr>
        <p:blipFill>
          <a:blip r:embed="rId2"/>
          <a:srcRect l="961" t="922" r="950" b="932"/>
          <a:stretch/>
        </p:blipFill>
        <p:spPr>
          <a:xfrm flipH="1">
            <a:off x="5400" y="0"/>
            <a:ext cx="9138600" cy="5143320"/>
          </a:xfrm>
          <a:prstGeom prst="rect">
            <a:avLst/>
          </a:prstGeom>
          <a:noFill/>
          <a:ln w="0">
            <a:noFill/>
          </a:ln>
        </p:spPr>
      </p:pic>
      <p:sp>
        <p:nvSpPr>
          <p:cNvPr id="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703476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8" name="PlaceHolder 3"/>
          <p:cNvSpPr>
            <a:spLocks noGrp="1"/>
          </p:cNvSpPr>
          <p:nvPr>
            <p:ph type="title"/>
          </p:nvPr>
        </p:nvSpPr>
        <p:spPr>
          <a:xfrm>
            <a:off x="2498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9" name="PlaceHolder 4"/>
          <p:cNvSpPr>
            <a:spLocks noGrp="1"/>
          </p:cNvSpPr>
          <p:nvPr>
            <p:ph type="title"/>
          </p:nvPr>
        </p:nvSpPr>
        <p:spPr>
          <a:xfrm>
            <a:off x="231120" y="203004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0" name="PlaceHolder 5"/>
          <p:cNvSpPr>
            <a:spLocks noGrp="1"/>
          </p:cNvSpPr>
          <p:nvPr>
            <p:ph type="title"/>
          </p:nvPr>
        </p:nvSpPr>
        <p:spPr>
          <a:xfrm>
            <a:off x="4766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1" name="PlaceHolder 6"/>
          <p:cNvSpPr>
            <a:spLocks noGrp="1"/>
          </p:cNvSpPr>
          <p:nvPr>
            <p:ph type="title"/>
          </p:nvPr>
        </p:nvSpPr>
        <p:spPr>
          <a:xfrm>
            <a:off x="249984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2" name="PlaceHolder 7"/>
          <p:cNvSpPr>
            <a:spLocks noGrp="1"/>
          </p:cNvSpPr>
          <p:nvPr>
            <p:ph type="title"/>
          </p:nvPr>
        </p:nvSpPr>
        <p:spPr>
          <a:xfrm>
            <a:off x="476748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3" name="PlaceHolder 8"/>
          <p:cNvSpPr>
            <a:spLocks noGrp="1"/>
          </p:cNvSpPr>
          <p:nvPr>
            <p:ph type="title"/>
          </p:nvPr>
        </p:nvSpPr>
        <p:spPr>
          <a:xfrm>
            <a:off x="703476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4" name="PlaceHolder 9"/>
          <p:cNvSpPr>
            <a:spLocks noGrp="1"/>
          </p:cNvSpPr>
          <p:nvPr>
            <p:ph type="title"/>
          </p:nvPr>
        </p:nvSpPr>
        <p:spPr>
          <a:xfrm>
            <a:off x="23220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pic>
        <p:nvPicPr>
          <p:cNvPr id="15" name="Google Shape;71;p14"/>
          <p:cNvPicPr/>
          <p:nvPr/>
        </p:nvPicPr>
        <p:blipFill>
          <a:blip r:embed="rId2"/>
          <a:srcRect t="417" r="832" b="417"/>
          <a:stretch/>
        </p:blipFill>
        <p:spPr>
          <a:xfrm>
            <a:off x="0" y="0"/>
            <a:ext cx="9143640" cy="5143320"/>
          </a:xfrm>
          <a:prstGeom prst="rect">
            <a:avLst/>
          </a:prstGeom>
          <a:noFill/>
          <a:ln w="0">
            <a:noFill/>
          </a:ln>
        </p:spPr>
      </p:pic>
      <p:sp>
        <p:nvSpPr>
          <p:cNvPr id="16" name="PlaceHolder 1"/>
          <p:cNvSpPr>
            <a:spLocks noGrp="1"/>
          </p:cNvSpPr>
          <p:nvPr>
            <p:ph type="title"/>
          </p:nvPr>
        </p:nvSpPr>
        <p:spPr>
          <a:xfrm>
            <a:off x="228600" y="228600"/>
            <a:ext cx="8686440" cy="1051560"/>
          </a:xfrm>
          <a:prstGeom prst="rect">
            <a:avLst/>
          </a:prstGeom>
          <a:noFill/>
          <a:ln w="0">
            <a:noFill/>
          </a:ln>
        </p:spPr>
        <p:txBody>
          <a:bodyPr lIns="91440" tIns="91440" rIns="91440" bIns="91440" anchor="b">
            <a:noAutofit/>
          </a:bodyPr>
          <a:lstStyle/>
          <a:p>
            <a:pPr indent="0">
              <a:buNone/>
            </a:pPr>
            <a:r>
              <a:rPr lang="fr-FR" sz="35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8" name="Google Shape;75;p15"/>
          <p:cNvPicPr/>
          <p:nvPr/>
        </p:nvPicPr>
        <p:blipFill>
          <a:blip r:embed="rId2"/>
          <a:srcRect l="513" r="513" b="1854"/>
          <a:stretch/>
        </p:blipFill>
        <p:spPr>
          <a:xfrm>
            <a:off x="0" y="0"/>
            <a:ext cx="9143640" cy="5143320"/>
          </a:xfrm>
          <a:prstGeom prst="rect">
            <a:avLst/>
          </a:prstGeom>
          <a:noFill/>
          <a:ln w="0">
            <a:noFill/>
          </a:ln>
        </p:spPr>
      </p:pic>
      <p:sp>
        <p:nvSpPr>
          <p:cNvPr id="19" name="PlaceHolder 1"/>
          <p:cNvSpPr>
            <a:spLocks noGrp="1"/>
          </p:cNvSpPr>
          <p:nvPr>
            <p:ph type="title"/>
          </p:nvPr>
        </p:nvSpPr>
        <p:spPr>
          <a:xfrm>
            <a:off x="23364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228600" y="1370160"/>
            <a:ext cx="3697560" cy="3544560"/>
          </a:xfrm>
          <a:prstGeom prst="rect">
            <a:avLst/>
          </a:prstGeom>
          <a:noFill/>
          <a:ln w="0">
            <a:noFill/>
          </a:ln>
        </p:spPr>
        <p:txBody>
          <a:bodyPr lIns="91440" tIns="91440" rIns="91440" bIns="91440" anchor="b">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21" name="PlaceHolder 3"/>
          <p:cNvSpPr>
            <a:spLocks noGrp="1"/>
          </p:cNvSpPr>
          <p:nvPr>
            <p:ph type="body"/>
          </p:nvPr>
        </p:nvSpPr>
        <p:spPr>
          <a:xfrm>
            <a:off x="4572360" y="1524960"/>
            <a:ext cx="4236840" cy="312516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pic>
        <p:nvPicPr>
          <p:cNvPr id="22" name="Google Shape;80;p16"/>
          <p:cNvPicPr/>
          <p:nvPr/>
        </p:nvPicPr>
        <p:blipFill>
          <a:blip r:embed="rId2"/>
          <a:srcRect l="1755" t="932" r="98" b="922"/>
          <a:stretch/>
        </p:blipFill>
        <p:spPr>
          <a:xfrm flipH="1">
            <a:off x="360" y="0"/>
            <a:ext cx="9143640" cy="5143320"/>
          </a:xfrm>
          <a:prstGeom prst="rect">
            <a:avLst/>
          </a:prstGeom>
          <a:noFill/>
          <a:ln w="0">
            <a:noFill/>
          </a:ln>
        </p:spPr>
      </p:pic>
      <p:sp>
        <p:nvSpPr>
          <p:cNvPr id="23"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pic>
        <p:nvPicPr>
          <p:cNvPr id="24" name="Google Shape;83;p17"/>
          <p:cNvPicPr/>
          <p:nvPr/>
        </p:nvPicPr>
        <p:blipFill>
          <a:blip r:embed="rId2"/>
          <a:srcRect t="417" r="832" b="417"/>
          <a:stretch/>
        </p:blipFill>
        <p:spPr>
          <a:xfrm>
            <a:off x="0" y="0"/>
            <a:ext cx="9143640" cy="5143320"/>
          </a:xfrm>
          <a:prstGeom prst="rect">
            <a:avLst/>
          </a:prstGeom>
          <a:noFill/>
          <a:ln w="0">
            <a:noFill/>
          </a:ln>
        </p:spPr>
      </p:pic>
      <p:sp>
        <p:nvSpPr>
          <p:cNvPr id="25" name="PlaceHolder 1"/>
          <p:cNvSpPr>
            <a:spLocks noGrp="1"/>
          </p:cNvSpPr>
          <p:nvPr>
            <p:ph type="title"/>
          </p:nvPr>
        </p:nvSpPr>
        <p:spPr>
          <a:xfrm>
            <a:off x="22860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6" name="PlaceHolder 2"/>
          <p:cNvSpPr>
            <a:spLocks noGrp="1"/>
          </p:cNvSpPr>
          <p:nvPr>
            <p:ph type="title"/>
          </p:nvPr>
        </p:nvSpPr>
        <p:spPr>
          <a:xfrm>
            <a:off x="4882680" y="20062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7" name="PlaceHolder 3"/>
          <p:cNvSpPr>
            <a:spLocks noGrp="1"/>
          </p:cNvSpPr>
          <p:nvPr>
            <p:ph type="title"/>
          </p:nvPr>
        </p:nvSpPr>
        <p:spPr>
          <a:xfrm>
            <a:off x="488268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8" name="PlaceHolder 4"/>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pic>
        <p:nvPicPr>
          <p:cNvPr id="29" name="Google Shape;93;p18"/>
          <p:cNvPicPr/>
          <p:nvPr/>
        </p:nvPicPr>
        <p:blipFill>
          <a:blip r:embed="rId2"/>
          <a:srcRect l="1755" t="942" r="98" b="922"/>
          <a:stretch/>
        </p:blipFill>
        <p:spPr>
          <a:xfrm flipH="1">
            <a:off x="360" y="0"/>
            <a:ext cx="9143640" cy="5143320"/>
          </a:xfrm>
          <a:prstGeom prst="rect">
            <a:avLst/>
          </a:prstGeom>
          <a:noFill/>
          <a:ln w="0">
            <a:noFill/>
          </a:ln>
        </p:spPr>
      </p:pic>
      <p:sp>
        <p:nvSpPr>
          <p:cNvPr id="30" name="PlaceHolder 1"/>
          <p:cNvSpPr>
            <a:spLocks noGrp="1"/>
          </p:cNvSpPr>
          <p:nvPr>
            <p:ph type="title"/>
          </p:nvPr>
        </p:nvSpPr>
        <p:spPr>
          <a:xfrm>
            <a:off x="45720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1" name="PlaceHolder 2"/>
          <p:cNvSpPr>
            <a:spLocks noGrp="1"/>
          </p:cNvSpPr>
          <p:nvPr>
            <p:ph type="title"/>
          </p:nvPr>
        </p:nvSpPr>
        <p:spPr>
          <a:xfrm>
            <a:off x="2286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2" name="PlaceHolder 3"/>
          <p:cNvSpPr>
            <a:spLocks noGrp="1"/>
          </p:cNvSpPr>
          <p:nvPr>
            <p:ph type="title"/>
          </p:nvPr>
        </p:nvSpPr>
        <p:spPr>
          <a:xfrm>
            <a:off x="228600" y="2512800"/>
            <a:ext cx="58968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3" name="PlaceHolder 4"/>
          <p:cNvSpPr>
            <a:spLocks noGrp="1"/>
          </p:cNvSpPr>
          <p:nvPr>
            <p:ph type="title"/>
          </p:nvPr>
        </p:nvSpPr>
        <p:spPr>
          <a:xfrm>
            <a:off x="4572000" y="251280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4" name="PlaceHolder 5"/>
          <p:cNvSpPr>
            <a:spLocks noGrp="1"/>
          </p:cNvSpPr>
          <p:nvPr>
            <p:ph type="title"/>
          </p:nvPr>
        </p:nvSpPr>
        <p:spPr>
          <a:xfrm>
            <a:off x="2286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5" name="PlaceHolder 6"/>
          <p:cNvSpPr>
            <a:spLocks noGrp="1"/>
          </p:cNvSpPr>
          <p:nvPr>
            <p:ph type="title"/>
          </p:nvPr>
        </p:nvSpPr>
        <p:spPr>
          <a:xfrm>
            <a:off x="45720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6" name="PlaceHolder 7"/>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kakuturujaswith27080@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600" y="1104840"/>
            <a:ext cx="8686440" cy="1647360"/>
          </a:xfrm>
          <a:prstGeom prst="rect">
            <a:avLst/>
          </a:prstGeom>
          <a:noFill/>
          <a:ln w="0">
            <a:noFill/>
          </a:ln>
        </p:spPr>
        <p:txBody>
          <a:bodyPr lIns="91440" tIns="91440" rIns="91440" bIns="91440" anchor="b">
            <a:normAutofit/>
          </a:bodyPr>
          <a:lstStyle/>
          <a:p>
            <a:pPr algn="r">
              <a:lnSpc>
                <a:spcPct val="100000"/>
              </a:lnSpc>
              <a:tabLst>
                <a:tab pos="0" algn="l"/>
              </a:tabLst>
            </a:pPr>
            <a:r>
              <a:rPr lang="en-US" sz="4500" b="0" u="none" strike="noStrike" dirty="0">
                <a:solidFill>
                  <a:schemeClr val="dk1"/>
                </a:solidFill>
                <a:effectLst/>
                <a:uFillTx/>
                <a:latin typeface="Figtree"/>
                <a:ea typeface="Figtree"/>
              </a:rPr>
              <a:t>Adidas </a:t>
            </a:r>
            <a:r>
              <a:rPr lang="en-US" sz="4500" dirty="0">
                <a:solidFill>
                  <a:schemeClr val="dk1"/>
                </a:solidFill>
                <a:latin typeface="Figtree"/>
                <a:ea typeface="Figtree"/>
              </a:rPr>
              <a:t>US Sales Data Analysis</a:t>
            </a:r>
            <a:endParaRPr lang="fr-FR" sz="4500" b="0" u="none" strike="noStrike" dirty="0">
              <a:solidFill>
                <a:schemeClr val="dk1"/>
              </a:solidFill>
              <a:effectLst/>
              <a:uFillTx/>
              <a:latin typeface="Arial"/>
            </a:endParaRPr>
          </a:p>
        </p:txBody>
      </p:sp>
      <p:sp>
        <p:nvSpPr>
          <p:cNvPr id="73" name="PlaceHolder 2"/>
          <p:cNvSpPr>
            <a:spLocks noGrp="1"/>
          </p:cNvSpPr>
          <p:nvPr>
            <p:ph type="subTitle"/>
          </p:nvPr>
        </p:nvSpPr>
        <p:spPr>
          <a:xfrm>
            <a:off x="228600" y="3171960"/>
            <a:ext cx="6325027" cy="17427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600" b="0" u="none" strike="noStrike" dirty="0">
                <a:solidFill>
                  <a:schemeClr val="dk1"/>
                </a:solidFill>
                <a:effectLst/>
                <a:uFillTx/>
                <a:latin typeface="Karla"/>
                <a:ea typeface="Karla"/>
              </a:rPr>
              <a:t>Key Insights and Visualization</a:t>
            </a:r>
          </a:p>
          <a:p>
            <a:pPr>
              <a:lnSpc>
                <a:spcPct val="100000"/>
              </a:lnSpc>
              <a:tabLst>
                <a:tab pos="0" algn="l"/>
              </a:tabLst>
            </a:pPr>
            <a:r>
              <a:rPr lang="en-US" sz="1600">
                <a:solidFill>
                  <a:schemeClr val="dk1"/>
                </a:solidFill>
                <a:latin typeface="Karla"/>
              </a:rPr>
              <a:t>Dataset: Adidas US Sales </a:t>
            </a:r>
          </a:p>
          <a:p>
            <a:pPr>
              <a:lnSpc>
                <a:spcPct val="100000"/>
              </a:lnSpc>
              <a:tabLst>
                <a:tab pos="0" algn="l"/>
              </a:tabLst>
            </a:pPr>
            <a:r>
              <a:rPr lang="en-US" sz="1600">
                <a:solidFill>
                  <a:schemeClr val="dk1"/>
                </a:solidFill>
                <a:latin typeface="Karla"/>
              </a:rPr>
              <a:t>Email: </a:t>
            </a:r>
            <a:r>
              <a:rPr lang="en-US" sz="1600" dirty="0">
                <a:solidFill>
                  <a:schemeClr val="dk1"/>
                </a:solidFill>
                <a:latin typeface="Karla"/>
                <a:hlinkClick r:id="rId2"/>
              </a:rPr>
              <a:t>kakuturujaswith27080@gmail.com</a:t>
            </a:r>
          </a:p>
          <a:p>
            <a:pPr>
              <a:lnSpc>
                <a:spcPct val="100000"/>
              </a:lnSpc>
              <a:tabLst>
                <a:tab pos="0" algn="l"/>
              </a:tabLst>
            </a:pPr>
            <a:r>
              <a:rPr lang="en-US" sz="1600">
                <a:solidFill>
                  <a:schemeClr val="dk1"/>
                </a:solidFill>
                <a:latin typeface="Karla"/>
              </a:rPr>
              <a:t>Phone No: 9701533511</a:t>
            </a:r>
            <a:endParaRPr lang="en-US" sz="1600" dirty="0">
              <a:solidFill>
                <a:schemeClr val="dk1"/>
              </a:solidFill>
              <a:latin typeface="Karla"/>
            </a:endParaRPr>
          </a:p>
          <a:p>
            <a:pPr>
              <a:lnSpc>
                <a:spcPct val="100000"/>
              </a:lnSpc>
              <a:tabLst>
                <a:tab pos="0" algn="l"/>
              </a:tabLst>
            </a:pPr>
            <a:endParaRPr lang="en-US" sz="1600" dirty="0">
              <a:solidFill>
                <a:schemeClr val="dk1"/>
              </a:solidFill>
              <a:latin typeface="Karla"/>
            </a:endParaRPr>
          </a:p>
        </p:txBody>
      </p:sp>
      <p:cxnSp>
        <p:nvCxnSpPr>
          <p:cNvPr id="74" name="Google Shape;141;p28"/>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500" b="0" u="none" strike="noStrike">
                <a:solidFill>
                  <a:schemeClr val="dk1"/>
                </a:solidFill>
                <a:effectLst/>
                <a:uFillTx/>
                <a:latin typeface="Figtree"/>
                <a:ea typeface="Figtree"/>
              </a:rPr>
              <a:t>Conclusions</a:t>
            </a:r>
            <a:endParaRPr lang="fr-FR" sz="3500" b="0" u="none" strike="noStrike">
              <a:solidFill>
                <a:schemeClr val="dk1"/>
              </a:solidFill>
              <a:effectLst/>
              <a:uFillTx/>
              <a:latin typeface="Arial"/>
            </a:endParaRPr>
          </a:p>
        </p:txBody>
      </p:sp>
      <p:sp>
        <p:nvSpPr>
          <p:cNvPr id="106" name="PlaceHolder 2"/>
          <p:cNvSpPr>
            <a:spLocks noGrp="1"/>
          </p:cNvSpPr>
          <p:nvPr>
            <p:ph type="subTitle"/>
          </p:nvPr>
        </p:nvSpPr>
        <p:spPr>
          <a:xfrm>
            <a:off x="136151" y="1733400"/>
            <a:ext cx="2337883" cy="3180960"/>
          </a:xfrm>
          <a:prstGeom prst="rect">
            <a:avLst/>
          </a:prstGeom>
          <a:noFill/>
          <a:ln w="0">
            <a:noFill/>
          </a:ln>
        </p:spPr>
        <p:txBody>
          <a:bodyPr lIns="91440" tIns="91440" rIns="91440" bIns="91440" anchor="t">
            <a:normAutofit fontScale="92500"/>
          </a:bodyPr>
          <a:lstStyle/>
          <a:p>
            <a:pPr indent="0">
              <a:lnSpc>
                <a:spcPct val="120000"/>
              </a:lnSpc>
              <a:buNone/>
              <a:tabLst>
                <a:tab pos="0" algn="l"/>
              </a:tabLst>
            </a:pPr>
            <a:r>
              <a:rPr lang="en-US" sz="1200" b="0" u="none" strike="noStrike">
                <a:solidFill>
                  <a:schemeClr val="dk1"/>
                </a:solidFill>
                <a:effectLst/>
                <a:uFillTx/>
                <a:latin typeface="Karla"/>
                <a:ea typeface="Karla"/>
              </a:rPr>
              <a:t>The Adidas US sales analysis highlights </a:t>
            </a:r>
            <a:r>
              <a:rPr lang="en-US" sz="1200" b="1" u="none" strike="noStrike">
                <a:solidFill>
                  <a:schemeClr val="dk1"/>
                </a:solidFill>
                <a:effectLst/>
                <a:uFillTx/>
                <a:latin typeface="Karla"/>
                <a:ea typeface="Karla"/>
              </a:rPr>
              <a:t>strong regional and product performance</a:t>
            </a:r>
            <a:r>
              <a:rPr lang="en-US" sz="1200" b="0" u="none" strike="noStrike">
                <a:solidFill>
                  <a:schemeClr val="dk1"/>
                </a:solidFill>
                <a:effectLst/>
                <a:uFillTx/>
                <a:latin typeface="Karla"/>
                <a:ea typeface="Karla"/>
              </a:rPr>
              <a:t>, with clear market leadership in the West and footwear segments. Strategic recommendations include expanding online channels, optimizing the product mix for profitability, and strengthening regional balance. These actionable insights will drive smarter decisions and growth opportunities moving forward.</a:t>
            </a:r>
            <a:endParaRPr lang="en-US" sz="1200" b="0" u="none" strike="noStrike">
              <a:solidFill>
                <a:srgbClr val="000000"/>
              </a:solidFill>
              <a:effectLst/>
              <a:uFillTx/>
              <a:latin typeface="OpenSymbol"/>
            </a:endParaRPr>
          </a:p>
        </p:txBody>
      </p:sp>
      <p:cxnSp>
        <p:nvCxnSpPr>
          <p:cNvPr id="107" name="Google Shape;227;p33"/>
          <p:cNvCxnSpPr/>
          <p:nvPr/>
        </p:nvCxnSpPr>
        <p:spPr>
          <a:xfrm>
            <a:off x="-76320" y="1494720"/>
            <a:ext cx="9302040" cy="360"/>
          </a:xfrm>
          <a:prstGeom prst="straightConnector1">
            <a:avLst/>
          </a:prstGeom>
          <a:ln w="9525">
            <a:solidFill>
              <a:srgbClr val="083C77"/>
            </a:solidFill>
            <a:round/>
          </a:ln>
        </p:spPr>
      </p:cxnSp>
      <p:pic>
        <p:nvPicPr>
          <p:cNvPr id="2" name="Picture 1">
            <a:extLst>
              <a:ext uri="{FF2B5EF4-FFF2-40B4-BE49-F238E27FC236}">
                <a16:creationId xmlns:a16="http://schemas.microsoft.com/office/drawing/2014/main" id="{0C81A8EB-F299-4E4B-EE70-263AA2A9E825}"/>
              </a:ext>
            </a:extLst>
          </p:cNvPr>
          <p:cNvPicPr>
            <a:picLocks noChangeAspect="1"/>
          </p:cNvPicPr>
          <p:nvPr/>
        </p:nvPicPr>
        <p:blipFill>
          <a:blip r:embed="rId2"/>
          <a:stretch>
            <a:fillRect/>
          </a:stretch>
        </p:blipFill>
        <p:spPr>
          <a:xfrm>
            <a:off x="2655793" y="1733976"/>
            <a:ext cx="6370545" cy="28353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Google Shape;210;p31" title="dreamy-atmosphere-pastel-colored-scene-travel-content.jpg"/>
          <p:cNvSpPr/>
          <p:nvPr/>
        </p:nvSpPr>
        <p:spPr>
          <a:xfrm flipH="1">
            <a:off x="4571280" y="1524960"/>
            <a:ext cx="4236840" cy="3125160"/>
          </a:xfrm>
          <a:prstGeom prst="roundRect">
            <a:avLst>
              <a:gd name="adj" fmla="val 4001"/>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76"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a:solidFill>
                  <a:schemeClr val="dk1"/>
                </a:solidFill>
                <a:effectLst/>
                <a:uFillTx/>
                <a:latin typeface="Figtree"/>
                <a:ea typeface="Figtree"/>
              </a:rPr>
              <a:t>Introduction</a:t>
            </a:r>
            <a:endParaRPr lang="fr-FR" sz="2500" b="0" u="none" strike="noStrike">
              <a:solidFill>
                <a:schemeClr val="dk1"/>
              </a:solidFill>
              <a:effectLst/>
              <a:uFillTx/>
              <a:latin typeface="Arial"/>
            </a:endParaRPr>
          </a:p>
        </p:txBody>
      </p:sp>
      <p:sp>
        <p:nvSpPr>
          <p:cNvPr id="77" name="PlaceHolder 2"/>
          <p:cNvSpPr>
            <a:spLocks noGrp="1"/>
          </p:cNvSpPr>
          <p:nvPr>
            <p:ph/>
          </p:nvPr>
        </p:nvSpPr>
        <p:spPr>
          <a:xfrm>
            <a:off x="228600" y="1371600"/>
            <a:ext cx="3695400" cy="354312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400" b="0" u="none" strike="noStrike">
                <a:solidFill>
                  <a:schemeClr val="dk1"/>
                </a:solidFill>
                <a:effectLst/>
                <a:uFillTx/>
                <a:latin typeface="Karla"/>
                <a:ea typeface="Karla"/>
              </a:rPr>
              <a:t>This presentation summarizes the Adidas US sales data from 2020 to 2022. Using PySpark and visualization tools, we uncover key sales trends, product performance, and regional insights. The goal is to provide actionable recommendations based on data-driven findings to optimize sales strategy and profitability.</a:t>
            </a:r>
            <a:endParaRPr lang="fr-FR" sz="1400" b="0" u="none" strike="noStrike">
              <a:solidFill>
                <a:srgbClr val="000000"/>
              </a:solidFill>
              <a:effectLst/>
              <a:uFillTx/>
              <a:latin typeface="Arial"/>
            </a:endParaRPr>
          </a:p>
        </p:txBody>
      </p:sp>
      <p:cxnSp>
        <p:nvCxnSpPr>
          <p:cNvPr id="78" name="Google Shape;213;p31"/>
          <p:cNvCxnSpPr/>
          <p:nvPr/>
        </p:nvCxnSpPr>
        <p:spPr>
          <a:xfrm>
            <a:off x="-76320" y="1126440"/>
            <a:ext cx="9302040" cy="360"/>
          </a:xfrm>
          <a:prstGeom prst="straightConnector1">
            <a:avLst/>
          </a:prstGeom>
          <a:ln w="9525">
            <a:solidFill>
              <a:srgbClr val="083C77"/>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Google Shape;210;p31" title="dreamy-atmosphere-pastel-colored-scene-travel-content.jpg"/>
          <p:cNvSpPr/>
          <p:nvPr/>
        </p:nvSpPr>
        <p:spPr>
          <a:xfrm flipH="1">
            <a:off x="4571280" y="1524960"/>
            <a:ext cx="4236840" cy="3125160"/>
          </a:xfrm>
          <a:prstGeom prst="roundRect">
            <a:avLst>
              <a:gd name="adj" fmla="val 4001"/>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83"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a:solidFill>
                  <a:schemeClr val="dk1"/>
                </a:solidFill>
                <a:effectLst/>
                <a:uFillTx/>
                <a:latin typeface="Figtree"/>
                <a:ea typeface="Figtree"/>
              </a:rPr>
              <a:t>Dataset Description: Records and Features</a:t>
            </a:r>
            <a:endParaRPr lang="fr-FR" sz="2500" b="0" u="none" strike="noStrike">
              <a:solidFill>
                <a:schemeClr val="dk1"/>
              </a:solidFill>
              <a:effectLst/>
              <a:uFillTx/>
              <a:latin typeface="Arial"/>
            </a:endParaRPr>
          </a:p>
        </p:txBody>
      </p:sp>
      <p:sp>
        <p:nvSpPr>
          <p:cNvPr id="84" name="PlaceHolder 2"/>
          <p:cNvSpPr>
            <a:spLocks noGrp="1"/>
          </p:cNvSpPr>
          <p:nvPr>
            <p:ph/>
          </p:nvPr>
        </p:nvSpPr>
        <p:spPr>
          <a:xfrm>
            <a:off x="228600" y="1371600"/>
            <a:ext cx="3695400" cy="354312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400" b="0" u="none" strike="noStrike">
                <a:solidFill>
                  <a:schemeClr val="dk1"/>
                </a:solidFill>
                <a:effectLst/>
                <a:uFillTx/>
                <a:latin typeface="Karla"/>
                <a:ea typeface="Karla"/>
              </a:rPr>
              <a:t>The dataset includes 9,648 sales records with 13 features such as Retailer, Product, Region, Sales Method, and Profit. It captures comprehensive sales information across multiple dimensions to analyze performance and trends effectively within the US market.</a:t>
            </a:r>
            <a:endParaRPr lang="fr-FR" sz="1400" b="0" u="none" strike="noStrike">
              <a:solidFill>
                <a:srgbClr val="000000"/>
              </a:solidFill>
              <a:effectLst/>
              <a:uFillTx/>
              <a:latin typeface="Arial"/>
            </a:endParaRPr>
          </a:p>
        </p:txBody>
      </p:sp>
      <p:cxnSp>
        <p:nvCxnSpPr>
          <p:cNvPr id="85" name="Google Shape;213;p31"/>
          <p:cNvCxnSpPr/>
          <p:nvPr/>
        </p:nvCxnSpPr>
        <p:spPr>
          <a:xfrm>
            <a:off x="-76320" y="1126440"/>
            <a:ext cx="9302040" cy="360"/>
          </a:xfrm>
          <a:prstGeom prst="straightConnector1">
            <a:avLst/>
          </a:prstGeom>
          <a:ln w="9525">
            <a:solidFill>
              <a:srgbClr val="083C77"/>
            </a:solidFill>
            <a:roun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2500" lnSpcReduction="19999"/>
          </a:bodyPr>
          <a:lstStyle/>
          <a:p>
            <a:pPr indent="0" algn="r">
              <a:lnSpc>
                <a:spcPct val="100000"/>
              </a:lnSpc>
              <a:buNone/>
              <a:tabLst>
                <a:tab pos="0" algn="l"/>
              </a:tabLst>
            </a:pPr>
            <a:r>
              <a:rPr lang="en-US" sz="3500" b="0" u="none" strike="noStrike">
                <a:solidFill>
                  <a:schemeClr val="dk1"/>
                </a:solidFill>
                <a:effectLst/>
                <a:uFillTx/>
                <a:latin typeface="Figtree"/>
                <a:ea typeface="Figtree"/>
              </a:rPr>
              <a:t>Analytical Tools: PySpark, Pandas, Visualization Libraries</a:t>
            </a:r>
            <a:endParaRPr lang="fr-FR" sz="3500" b="0" u="none" strike="noStrike">
              <a:solidFill>
                <a:schemeClr val="dk1"/>
              </a:solidFill>
              <a:effectLst/>
              <a:uFillTx/>
              <a:latin typeface="Arial"/>
            </a:endParaRPr>
          </a:p>
        </p:txBody>
      </p:sp>
      <p:sp>
        <p:nvSpPr>
          <p:cNvPr id="87"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Karla"/>
                <a:ea typeface="Karla"/>
              </a:rPr>
              <a:t>Analysis was conducted using PySpark for big data processing, complemented by Pandas for data manipulation. Visualizations created with Matplotlib and Seaborn helped reveal sales patterns, while PowerPoint was used to present insights professionally and clearly.</a:t>
            </a:r>
            <a:endParaRPr lang="en-US" sz="1200" b="0" u="none" strike="noStrike">
              <a:solidFill>
                <a:srgbClr val="000000"/>
              </a:solidFill>
              <a:effectLst/>
              <a:uFillTx/>
              <a:latin typeface="OpenSymbol"/>
            </a:endParaRPr>
          </a:p>
        </p:txBody>
      </p:sp>
      <p:cxnSp>
        <p:nvCxnSpPr>
          <p:cNvPr id="88"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2500" lnSpcReduction="19999"/>
          </a:bodyPr>
          <a:lstStyle/>
          <a:p>
            <a:pPr indent="0" algn="r">
              <a:lnSpc>
                <a:spcPct val="100000"/>
              </a:lnSpc>
              <a:buNone/>
              <a:tabLst>
                <a:tab pos="0" algn="l"/>
              </a:tabLst>
            </a:pPr>
            <a:r>
              <a:rPr lang="en-US" sz="3500" b="0" u="none" strike="noStrike">
                <a:solidFill>
                  <a:schemeClr val="dk1"/>
                </a:solidFill>
                <a:effectLst/>
                <a:uFillTx/>
                <a:latin typeface="Figtree"/>
                <a:ea typeface="Figtree"/>
              </a:rPr>
              <a:t>Objectives: Sales Patterns, Profitability, Regional Strengths</a:t>
            </a:r>
            <a:endParaRPr lang="fr-FR" sz="3500" b="0" u="none" strike="noStrike">
              <a:solidFill>
                <a:schemeClr val="dk1"/>
              </a:solidFill>
              <a:effectLst/>
              <a:uFillTx/>
              <a:latin typeface="Arial"/>
            </a:endParaRPr>
          </a:p>
        </p:txBody>
      </p:sp>
      <p:sp>
        <p:nvSpPr>
          <p:cNvPr id="90"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Karla"/>
                <a:ea typeface="Karla"/>
              </a:rPr>
              <a:t>The primary objectives are to identify sales performance patterns, uncover profitability insights, and analyze regional strengths within the US market. This analysis aims to support strategic decisions by highlighting key sales drivers and opportunities for growth through robust data visualization techniques.</a:t>
            </a:r>
            <a:endParaRPr lang="en-US" sz="1200" b="0" u="none" strike="noStrike">
              <a:solidFill>
                <a:srgbClr val="000000"/>
              </a:solidFill>
              <a:effectLst/>
              <a:uFillTx/>
              <a:latin typeface="OpenSymbol"/>
            </a:endParaRPr>
          </a:p>
        </p:txBody>
      </p:sp>
      <p:cxnSp>
        <p:nvCxnSpPr>
          <p:cNvPr id="91"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PlaceHolder 1"/>
          <p:cNvSpPr>
            <a:spLocks noGrp="1"/>
          </p:cNvSpPr>
          <p:nvPr>
            <p:ph type="title"/>
          </p:nvPr>
        </p:nvSpPr>
        <p:spPr>
          <a:xfrm>
            <a:off x="876240" y="3067200"/>
            <a:ext cx="3352320" cy="1875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500" b="0" u="none" strike="noStrike">
                <a:solidFill>
                  <a:schemeClr val="dk1"/>
                </a:solidFill>
                <a:effectLst/>
                <a:uFillTx/>
                <a:latin typeface="Figtree"/>
                <a:ea typeface="Figtree"/>
              </a:rPr>
              <a:t>Sales &amp; Market Insights</a:t>
            </a:r>
            <a:endParaRPr lang="fr-FR" sz="3500" b="0" u="none" strike="noStrike">
              <a:solidFill>
                <a:schemeClr val="dk1"/>
              </a:solidFill>
              <a:effectLst/>
              <a:uFillTx/>
              <a:latin typeface="Arial"/>
            </a:endParaRPr>
          </a:p>
        </p:txBody>
      </p:sp>
      <p:sp>
        <p:nvSpPr>
          <p:cNvPr id="93" name="PlaceHolder 2"/>
          <p:cNvSpPr>
            <a:spLocks noGrp="1"/>
          </p:cNvSpPr>
          <p:nvPr>
            <p:ph type="title"/>
          </p:nvPr>
        </p:nvSpPr>
        <p:spPr>
          <a:xfrm>
            <a:off x="7010280" y="160956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dirty="0">
                <a:solidFill>
                  <a:schemeClr val="dk1"/>
                </a:solidFill>
                <a:latin typeface="Calibri"/>
              </a:rPr>
              <a:t>01</a:t>
            </a:r>
            <a:endParaRPr lang="fr-FR" sz="6000" b="0" u="none" strike="noStrike" dirty="0">
              <a:solidFill>
                <a:schemeClr val="dk1"/>
              </a:solidFill>
              <a:effectLst/>
              <a:uFillTx/>
              <a:latin typeface="Arial"/>
            </a:endParaRPr>
          </a:p>
        </p:txBody>
      </p:sp>
      <p:cxnSp>
        <p:nvCxnSpPr>
          <p:cNvPr id="94" name="Google Shape;220;p32"/>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a:solidFill>
                  <a:schemeClr val="dk1"/>
                </a:solidFill>
                <a:effectLst/>
                <a:uFillTx/>
                <a:latin typeface="Figtree"/>
                <a:ea typeface="Figtree"/>
              </a:rPr>
              <a:t>Sales Performance &amp; Trends</a:t>
            </a:r>
            <a:endParaRPr lang="fr-FR" sz="2500" b="0" u="none" strike="noStrike">
              <a:solidFill>
                <a:schemeClr val="dk1"/>
              </a:solidFill>
              <a:effectLst/>
              <a:uFillTx/>
              <a:latin typeface="Arial"/>
            </a:endParaRPr>
          </a:p>
        </p:txBody>
      </p:sp>
      <p:sp>
        <p:nvSpPr>
          <p:cNvPr id="97" name="PlaceHolder 2"/>
          <p:cNvSpPr>
            <a:spLocks noGrp="1"/>
          </p:cNvSpPr>
          <p:nvPr>
            <p:ph/>
          </p:nvPr>
        </p:nvSpPr>
        <p:spPr>
          <a:xfrm>
            <a:off x="237004" y="3607173"/>
            <a:ext cx="8670812" cy="1307547"/>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400" b="0" u="none" strike="noStrike">
                <a:solidFill>
                  <a:schemeClr val="dk1"/>
                </a:solidFill>
                <a:effectLst/>
                <a:uFillTx/>
                <a:latin typeface="Karla"/>
                <a:ea typeface="Karla"/>
              </a:rPr>
              <a:t>Total sales reached </a:t>
            </a:r>
            <a:r>
              <a:rPr lang="en-US" sz="1400" b="1" u="none" strike="noStrike">
                <a:solidFill>
                  <a:schemeClr val="dk1"/>
                </a:solidFill>
                <a:effectLst/>
                <a:uFillTx/>
                <a:latin typeface="Karla"/>
                <a:ea typeface="Karla"/>
              </a:rPr>
              <a:t>$899.9M</a:t>
            </a:r>
            <a:r>
              <a:rPr lang="en-US" sz="1400" b="0" u="none" strike="noStrike">
                <a:solidFill>
                  <a:schemeClr val="dk1"/>
                </a:solidFill>
                <a:effectLst/>
                <a:uFillTx/>
                <a:latin typeface="Karla"/>
                <a:ea typeface="Karla"/>
              </a:rPr>
              <a:t> with unit sales of 2.48 million. The </a:t>
            </a:r>
            <a:r>
              <a:rPr lang="en-US" sz="1400" b="0" i="1" u="none" strike="noStrike">
                <a:solidFill>
                  <a:schemeClr val="dk1"/>
                </a:solidFill>
                <a:effectLst/>
                <a:uFillTx/>
                <a:latin typeface="Karla"/>
                <a:ea typeface="Karla"/>
              </a:rPr>
              <a:t>West region</a:t>
            </a:r>
            <a:r>
              <a:rPr lang="en-US" sz="1400" b="0" u="none" strike="noStrike">
                <a:solidFill>
                  <a:schemeClr val="dk1"/>
                </a:solidFill>
                <a:effectLst/>
                <a:uFillTx/>
                <a:latin typeface="Karla"/>
                <a:ea typeface="Karla"/>
              </a:rPr>
              <a:t> leads in revenue, showing consistent growth with peaks during Q2 and Q3. Seasonal trends reveal important sales cycles, providing critical timing insights for marketing and inventory planning.</a:t>
            </a:r>
            <a:endParaRPr lang="fr-FR" sz="1400" b="0" u="none" strike="noStrike">
              <a:solidFill>
                <a:srgbClr val="000000"/>
              </a:solidFill>
              <a:effectLst/>
              <a:uFillTx/>
              <a:latin typeface="Arial"/>
            </a:endParaRPr>
          </a:p>
        </p:txBody>
      </p:sp>
      <p:cxnSp>
        <p:nvCxnSpPr>
          <p:cNvPr id="98" name="Google Shape;213;p31"/>
          <p:cNvCxnSpPr/>
          <p:nvPr/>
        </p:nvCxnSpPr>
        <p:spPr>
          <a:xfrm>
            <a:off x="-76320" y="1126440"/>
            <a:ext cx="9302040" cy="360"/>
          </a:xfrm>
          <a:prstGeom prst="straightConnector1">
            <a:avLst/>
          </a:prstGeom>
          <a:ln w="9525">
            <a:solidFill>
              <a:srgbClr val="083C77"/>
            </a:solidFill>
            <a:round/>
          </a:ln>
        </p:spPr>
      </p:cxnSp>
      <p:pic>
        <p:nvPicPr>
          <p:cNvPr id="2" name="Picture 1" descr="A graph with numbers and lines&#10;&#10;AI-generated content may be incorrect.">
            <a:extLst>
              <a:ext uri="{FF2B5EF4-FFF2-40B4-BE49-F238E27FC236}">
                <a16:creationId xmlns:a16="http://schemas.microsoft.com/office/drawing/2014/main" id="{F4B67AA0-A796-534F-27AA-0CADEA000651}"/>
              </a:ext>
            </a:extLst>
          </p:cNvPr>
          <p:cNvPicPr>
            <a:picLocks noChangeAspect="1"/>
          </p:cNvPicPr>
          <p:nvPr/>
        </p:nvPicPr>
        <p:blipFill>
          <a:blip r:embed="rId2"/>
          <a:stretch>
            <a:fillRect/>
          </a:stretch>
        </p:blipFill>
        <p:spPr>
          <a:xfrm>
            <a:off x="235323" y="1288542"/>
            <a:ext cx="8311964" cy="262524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500" b="0" u="none" strike="noStrike">
                <a:solidFill>
                  <a:schemeClr val="dk1"/>
                </a:solidFill>
                <a:effectLst/>
                <a:uFillTx/>
                <a:latin typeface="Figtree"/>
                <a:ea typeface="Figtree"/>
              </a:rPr>
              <a:t>Product &amp; Regional Analysis</a:t>
            </a:r>
            <a:endParaRPr lang="fr-FR" sz="3500" b="0" u="none" strike="noStrike">
              <a:solidFill>
                <a:schemeClr val="dk1"/>
              </a:solidFill>
              <a:effectLst/>
              <a:uFillTx/>
              <a:latin typeface="Arial"/>
            </a:endParaRPr>
          </a:p>
        </p:txBody>
      </p:sp>
      <p:sp>
        <p:nvSpPr>
          <p:cNvPr id="100" name="PlaceHolder 2"/>
          <p:cNvSpPr>
            <a:spLocks noGrp="1"/>
          </p:cNvSpPr>
          <p:nvPr>
            <p:ph type="subTitle"/>
          </p:nvPr>
        </p:nvSpPr>
        <p:spPr>
          <a:xfrm>
            <a:off x="228600" y="1733400"/>
            <a:ext cx="8767602" cy="3314049"/>
          </a:xfrm>
          <a:prstGeom prst="rect">
            <a:avLst/>
          </a:prstGeom>
          <a:noFill/>
          <a:ln w="0">
            <a:noFill/>
          </a:ln>
        </p:spPr>
        <p:txBody>
          <a:bodyPr lIns="91440" tIns="91440" rIns="91440" bIns="91440" anchor="t">
            <a:normAutofit/>
          </a:bodyPr>
          <a:lstStyle/>
          <a:p>
            <a:pPr>
              <a:lnSpc>
                <a:spcPct val="120000"/>
              </a:lnSpc>
              <a:tabLst>
                <a:tab pos="0" algn="l"/>
              </a:tabLst>
            </a:pPr>
            <a:r>
              <a:rPr lang="en-US" sz="1200" b="0" u="none" strike="noStrike" dirty="0">
                <a:solidFill>
                  <a:schemeClr val="dk1"/>
                </a:solidFill>
                <a:effectLst/>
                <a:uFillTx/>
                <a:latin typeface="Karla"/>
                <a:ea typeface="Karla"/>
              </a:rPr>
              <a:t>Men’s Street Footwear is the top-selling product, driving overall sales dominance in the footwear category. The Western region outperforms others but opportunities exist to grow in the Midwest and South, suggesting a need for enhanced marketing and </a:t>
            </a:r>
            <a:r>
              <a:rPr lang="en-US" sz="1200" b="0" u="none" strike="noStrike">
                <a:solidFill>
                  <a:schemeClr val="dk1"/>
                </a:solidFill>
                <a:effectLst/>
                <a:uFillTx/>
                <a:latin typeface="Karla"/>
                <a:ea typeface="Karla"/>
              </a:rPr>
              <a:t>distribution strategies in these regions</a:t>
            </a:r>
            <a:r>
              <a:rPr lang="en-US" sz="1200">
                <a:solidFill>
                  <a:schemeClr val="dk1"/>
                </a:solidFill>
                <a:latin typeface="Karla"/>
                <a:ea typeface="Karla"/>
              </a:rPr>
              <a:t>.</a:t>
            </a:r>
            <a:endParaRPr lang="en-US" sz="1200">
              <a:solidFill>
                <a:schemeClr val="dk1"/>
              </a:solidFill>
              <a:latin typeface="OpenSymbol"/>
              <a:ea typeface="Karla"/>
            </a:endParaRPr>
          </a:p>
          <a:p>
            <a:pPr indent="0">
              <a:lnSpc>
                <a:spcPct val="120000"/>
              </a:lnSpc>
              <a:buNone/>
              <a:tabLst>
                <a:tab pos="0" algn="l"/>
              </a:tabLst>
            </a:pPr>
            <a:endParaRPr lang="en-US" sz="1200" b="0" u="none" strike="noStrike" dirty="0">
              <a:solidFill>
                <a:schemeClr val="dk1"/>
              </a:solidFill>
              <a:effectLst/>
              <a:uFillTx/>
              <a:latin typeface="Karla"/>
            </a:endParaRPr>
          </a:p>
          <a:p>
            <a:pPr>
              <a:lnSpc>
                <a:spcPct val="120000"/>
              </a:lnSpc>
              <a:tabLst>
                <a:tab pos="0" algn="l"/>
              </a:tabLst>
            </a:pPr>
            <a:endParaRPr lang="en-US" sz="1200" dirty="0">
              <a:solidFill>
                <a:schemeClr val="dk1"/>
              </a:solidFill>
              <a:latin typeface="Karla"/>
            </a:endParaRPr>
          </a:p>
        </p:txBody>
      </p:sp>
      <p:cxnSp>
        <p:nvCxnSpPr>
          <p:cNvPr id="101" name="Google Shape;227;p33"/>
          <p:cNvCxnSpPr/>
          <p:nvPr/>
        </p:nvCxnSpPr>
        <p:spPr>
          <a:xfrm>
            <a:off x="-76320" y="1494720"/>
            <a:ext cx="9302040" cy="360"/>
          </a:xfrm>
          <a:prstGeom prst="straightConnector1">
            <a:avLst/>
          </a:prstGeom>
          <a:ln w="9525">
            <a:solidFill>
              <a:srgbClr val="083C77"/>
            </a:solidFill>
            <a:round/>
          </a:ln>
        </p:spPr>
      </p:cxnSp>
      <p:pic>
        <p:nvPicPr>
          <p:cNvPr id="3" name="Picture 2">
            <a:extLst>
              <a:ext uri="{FF2B5EF4-FFF2-40B4-BE49-F238E27FC236}">
                <a16:creationId xmlns:a16="http://schemas.microsoft.com/office/drawing/2014/main" id="{F1D6EA60-F224-DDBD-B41C-51A7AC6A5BA3}"/>
              </a:ext>
            </a:extLst>
          </p:cNvPr>
          <p:cNvPicPr>
            <a:picLocks noChangeAspect="1"/>
          </p:cNvPicPr>
          <p:nvPr/>
        </p:nvPicPr>
        <p:blipFill>
          <a:blip r:embed="rId2"/>
          <a:stretch>
            <a:fillRect/>
          </a:stretch>
        </p:blipFill>
        <p:spPr>
          <a:xfrm>
            <a:off x="313151" y="2574993"/>
            <a:ext cx="6842342" cy="24674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500" b="0" u="none" strike="noStrike">
                <a:solidFill>
                  <a:schemeClr val="dk1"/>
                </a:solidFill>
                <a:effectLst/>
                <a:uFillTx/>
                <a:latin typeface="Figtree"/>
                <a:ea typeface="Figtree"/>
              </a:rPr>
              <a:t>Retail Channels &amp; Profitability Patterns</a:t>
            </a:r>
            <a:endParaRPr lang="fr-FR" sz="3500" b="0" u="none" strike="noStrike">
              <a:solidFill>
                <a:schemeClr val="dk1"/>
              </a:solidFill>
              <a:effectLst/>
              <a:uFillTx/>
              <a:latin typeface="Arial"/>
            </a:endParaRPr>
          </a:p>
        </p:txBody>
      </p:sp>
      <p:sp>
        <p:nvSpPr>
          <p:cNvPr id="103" name="PlaceHolder 2"/>
          <p:cNvSpPr>
            <a:spLocks noGrp="1"/>
          </p:cNvSpPr>
          <p:nvPr>
            <p:ph type="subTitle"/>
          </p:nvPr>
        </p:nvSpPr>
        <p:spPr>
          <a:xfrm>
            <a:off x="228600" y="1733400"/>
            <a:ext cx="2262243"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Karla"/>
                <a:ea typeface="Karla"/>
              </a:rPr>
              <a:t>In-store sales remain the dominant channel, especially through key retailers like West Gear. Profitability focuses on high-margin footwear and the West region. There is potential to expand digital sales channels to capitalize on evolving consumer behavior and improve margin stability.</a:t>
            </a:r>
            <a:endParaRPr lang="en-US" sz="1200" b="0" u="none" strike="noStrike">
              <a:solidFill>
                <a:srgbClr val="000000"/>
              </a:solidFill>
              <a:effectLst/>
              <a:uFillTx/>
              <a:latin typeface="OpenSymbol"/>
            </a:endParaRPr>
          </a:p>
        </p:txBody>
      </p:sp>
      <p:cxnSp>
        <p:nvCxnSpPr>
          <p:cNvPr id="104" name="Google Shape;227;p33"/>
          <p:cNvCxnSpPr/>
          <p:nvPr/>
        </p:nvCxnSpPr>
        <p:spPr>
          <a:xfrm>
            <a:off x="-76320" y="1494720"/>
            <a:ext cx="9302040" cy="360"/>
          </a:xfrm>
          <a:prstGeom prst="straightConnector1">
            <a:avLst/>
          </a:prstGeom>
          <a:ln w="9525">
            <a:solidFill>
              <a:srgbClr val="083C77"/>
            </a:solidFill>
            <a:round/>
          </a:ln>
        </p:spPr>
      </p:cxnSp>
      <p:pic>
        <p:nvPicPr>
          <p:cNvPr id="3" name="Picture 2" descr="A pie chart with numbers and a black background&#10;&#10;AI-generated content may be incorrect.">
            <a:extLst>
              <a:ext uri="{FF2B5EF4-FFF2-40B4-BE49-F238E27FC236}">
                <a16:creationId xmlns:a16="http://schemas.microsoft.com/office/drawing/2014/main" id="{BD3EA324-B45C-8E2B-8BB6-911D3BF36289}"/>
              </a:ext>
            </a:extLst>
          </p:cNvPr>
          <p:cNvPicPr>
            <a:picLocks noChangeAspect="1"/>
          </p:cNvPicPr>
          <p:nvPr/>
        </p:nvPicPr>
        <p:blipFill>
          <a:blip r:embed="rId2"/>
          <a:stretch>
            <a:fillRect/>
          </a:stretch>
        </p:blipFill>
        <p:spPr>
          <a:xfrm>
            <a:off x="2493308" y="1537874"/>
            <a:ext cx="6572251" cy="3415259"/>
          </a:xfrm>
          <a:prstGeom prst="rect">
            <a:avLst/>
          </a:prstGeom>
        </p:spPr>
      </p:pic>
    </p:spTree>
  </p:cSld>
  <p:clrMapOvr>
    <a:masterClrMapping/>
  </p:clrMapOvr>
</p:sld>
</file>

<file path=ppt/theme/theme1.xml><?xml version="1.0" encoding="utf-8"?>
<a:theme xmlns:a="http://schemas.openxmlformats.org/drawingml/2006/main" name="Blue Gradient by Slidesgo">
  <a:themeElements>
    <a:clrScheme name="Simple Light">
      <a:dk1>
        <a:srgbClr val="083C77"/>
      </a:dk1>
      <a:lt1>
        <a:srgbClr val="EBFCFF"/>
      </a:lt1>
      <a:dk2>
        <a:srgbClr val="083C77"/>
      </a:dk2>
      <a:lt2>
        <a:srgbClr val="9CE3E9"/>
      </a:lt2>
      <a:accent1>
        <a:srgbClr val="93C4E0"/>
      </a:accent1>
      <a:accent2>
        <a:srgbClr val="829EEB"/>
      </a:accent2>
      <a:accent3>
        <a:srgbClr val="FFFFFF"/>
      </a:accent3>
      <a:accent4>
        <a:srgbClr val="FFFFFF"/>
      </a:accent4>
      <a:accent5>
        <a:srgbClr val="FFFFFF"/>
      </a:accent5>
      <a:accent6>
        <a:srgbClr val="FFFFFF"/>
      </a:accent6>
      <a:hlink>
        <a:srgbClr val="083C7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Application>Microsoft Office PowerPoint</Application>
  <PresentationFormat>On-screen Show (16:9)</PresentationFormat>
  <Slides>10</Slides>
  <Notes>0</Notes>
  <HiddenSlides>0</HiddenSlide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Blue Gradient by Slidesgo</vt:lpstr>
      <vt:lpstr>Slidesgo Final Pages</vt:lpstr>
      <vt:lpstr>Adidas US Sales Data Analysis</vt:lpstr>
      <vt:lpstr>Introduction</vt:lpstr>
      <vt:lpstr>Dataset Description: Records and Features</vt:lpstr>
      <vt:lpstr>Analytical Tools: PySpark, Pandas, Visualization Libraries</vt:lpstr>
      <vt:lpstr>Objectives: Sales Patterns, Profitability, Regional Strengths</vt:lpstr>
      <vt:lpstr>Sales &amp; Market Insights</vt:lpstr>
      <vt:lpstr>Sales Performance &amp; Trends</vt:lpstr>
      <vt:lpstr>Product &amp; Regional Analysis</vt:lpstr>
      <vt:lpstr>Retail Channels &amp; Profitability Patterns</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56</cp:revision>
  <dcterms:modified xsi:type="dcterms:W3CDTF">2025-10-15T06:43:06Z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2025-10-15T06:23:04Z</dcterms:created>
  <dc:creator>Unknown Creator</dc:creator>
  <dc:description/>
  <dc:language>en-US</dc:language>
  <cp:lastModifiedBy>Unknown Creator</cp:lastModifiedBy>
  <dcterms:modified xsi:type="dcterms:W3CDTF">2025-10-15T06:23:04Z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